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9" r:id="rId4"/>
    <p:sldId id="258" r:id="rId5"/>
    <p:sldId id="260" r:id="rId6"/>
    <p:sldId id="261" r:id="rId7"/>
    <p:sldId id="263"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776"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AB73D0-1016-654C-88E6-8C163DD811B1}" type="datetimeFigureOut">
              <a:rPr lang="en-US" smtClean="0"/>
              <a:t>9/5/16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DE7E0C-898F-2E4C-B70D-4423CCE55C5F}" type="slidenum">
              <a:rPr lang="en-US" smtClean="0"/>
              <a:t>‹#›</a:t>
            </a:fld>
            <a:endParaRPr lang="en-US"/>
          </a:p>
        </p:txBody>
      </p:sp>
    </p:spTree>
    <p:extLst>
      <p:ext uri="{BB962C8B-B14F-4D97-AF65-F5344CB8AC3E}">
        <p14:creationId xmlns:p14="http://schemas.microsoft.com/office/powerpoint/2010/main" val="5899004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you chose (a) then you would be right, it’s a description, just the data. The other two answers analyze what is happening, they provide an interpretation. In some cultures two men walking holding hands would be very normal and in other cultures, people would make interpret the relationship between the two men, even evaluate it, thinking they are bad for holding hands.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An</a:t>
            </a:r>
            <a:r>
              <a:rPr lang="en-US" baseline="0" dirty="0" smtClean="0"/>
              <a:t> example of evaluation would be for somebody to express prejudice against two men holding hands. “They are dirty” or “they are sinful” is an evaluation. </a:t>
            </a:r>
          </a:p>
          <a:p>
            <a:endParaRPr lang="en-US" dirty="0"/>
          </a:p>
        </p:txBody>
      </p:sp>
      <p:sp>
        <p:nvSpPr>
          <p:cNvPr id="4" name="Slide Number Placeholder 3"/>
          <p:cNvSpPr>
            <a:spLocks noGrp="1"/>
          </p:cNvSpPr>
          <p:nvPr>
            <p:ph type="sldNum" sz="quarter" idx="10"/>
          </p:nvPr>
        </p:nvSpPr>
        <p:spPr/>
        <p:txBody>
          <a:bodyPr/>
          <a:lstStyle/>
          <a:p>
            <a:fld id="{6BDE7E0C-898F-2E4C-B70D-4423CCE55C5F}" type="slidenum">
              <a:rPr lang="en-US" smtClean="0"/>
              <a:t>3</a:t>
            </a:fld>
            <a:endParaRPr lang="en-US"/>
          </a:p>
        </p:txBody>
      </p:sp>
    </p:spTree>
    <p:extLst>
      <p:ext uri="{BB962C8B-B14F-4D97-AF65-F5344CB8AC3E}">
        <p14:creationId xmlns:p14="http://schemas.microsoft.com/office/powerpoint/2010/main" val="364953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DE7E0C-898F-2E4C-B70D-4423CCE55C5F}" type="slidenum">
              <a:rPr lang="en-US" smtClean="0"/>
              <a:t>4</a:t>
            </a:fld>
            <a:endParaRPr lang="en-US"/>
          </a:p>
        </p:txBody>
      </p:sp>
    </p:spTree>
    <p:extLst>
      <p:ext uri="{BB962C8B-B14F-4D97-AF65-F5344CB8AC3E}">
        <p14:creationId xmlns:p14="http://schemas.microsoft.com/office/powerpoint/2010/main" val="950902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you said (a) or (b) you would be wrong, it is (c) Evaluation. It is certainly a very strong personal opinion to say to describe something a person is doing as disgusting. In some cultures, such as in Kenya, picking your nose in public is perfectly normal and certainly not grounds for being called “disgusting.” Do you see how we attach our own </a:t>
            </a:r>
            <a:r>
              <a:rPr lang="en-US" sz="1200" kern="1200" dirty="0" err="1" smtClean="0">
                <a:solidFill>
                  <a:schemeClr val="tx1"/>
                </a:solidFill>
                <a:effectLst/>
                <a:latin typeface="+mn-lt"/>
                <a:ea typeface="+mn-ea"/>
                <a:cs typeface="+mn-cs"/>
              </a:rPr>
              <a:t>judgements</a:t>
            </a:r>
            <a:r>
              <a:rPr lang="en-US" sz="1200" kern="1200" smtClean="0">
                <a:solidFill>
                  <a:schemeClr val="tx1"/>
                </a:solidFill>
                <a:effectLst/>
                <a:latin typeface="+mn-lt"/>
                <a:ea typeface="+mn-ea"/>
                <a:cs typeface="+mn-cs"/>
              </a:rPr>
              <a:t> and interpretation to things? </a:t>
            </a: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BDE7E0C-898F-2E4C-B70D-4423CCE55C5F}" type="slidenum">
              <a:rPr lang="en-US" smtClean="0"/>
              <a:t>5</a:t>
            </a:fld>
            <a:endParaRPr lang="en-US"/>
          </a:p>
        </p:txBody>
      </p:sp>
    </p:spTree>
    <p:extLst>
      <p:ext uri="{BB962C8B-B14F-4D97-AF65-F5344CB8AC3E}">
        <p14:creationId xmlns:p14="http://schemas.microsoft.com/office/powerpoint/2010/main" val="364953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a) Evaluation b) Analysis c) Description</a:t>
            </a:r>
            <a:endParaRPr lang="en-US" dirty="0"/>
          </a:p>
        </p:txBody>
      </p:sp>
      <p:sp>
        <p:nvSpPr>
          <p:cNvPr id="4" name="Slide Number Placeholder 3"/>
          <p:cNvSpPr>
            <a:spLocks noGrp="1"/>
          </p:cNvSpPr>
          <p:nvPr>
            <p:ph type="sldNum" sz="quarter" idx="10"/>
          </p:nvPr>
        </p:nvSpPr>
        <p:spPr/>
        <p:txBody>
          <a:bodyPr/>
          <a:lstStyle/>
          <a:p>
            <a:fld id="{6BDE7E0C-898F-2E4C-B70D-4423CCE55C5F}" type="slidenum">
              <a:rPr lang="en-US" smtClean="0"/>
              <a:t>6</a:t>
            </a:fld>
            <a:endParaRPr lang="en-US"/>
          </a:p>
        </p:txBody>
      </p:sp>
    </p:spTree>
    <p:extLst>
      <p:ext uri="{BB962C8B-B14F-4D97-AF65-F5344CB8AC3E}">
        <p14:creationId xmlns:p14="http://schemas.microsoft.com/office/powerpoint/2010/main" val="1771126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a:t>
            </a:r>
            <a:r>
              <a:rPr lang="en-US" baseline="0" dirty="0" smtClean="0"/>
              <a:t> a) Evaluation b) Analysis c) Description</a:t>
            </a:r>
            <a:endParaRPr lang="en-US" dirty="0"/>
          </a:p>
        </p:txBody>
      </p:sp>
      <p:sp>
        <p:nvSpPr>
          <p:cNvPr id="4" name="Slide Number Placeholder 3"/>
          <p:cNvSpPr>
            <a:spLocks noGrp="1"/>
          </p:cNvSpPr>
          <p:nvPr>
            <p:ph type="sldNum" sz="quarter" idx="10"/>
          </p:nvPr>
        </p:nvSpPr>
        <p:spPr/>
        <p:txBody>
          <a:bodyPr/>
          <a:lstStyle/>
          <a:p>
            <a:fld id="{6BDE7E0C-898F-2E4C-B70D-4423CCE55C5F}" type="slidenum">
              <a:rPr lang="en-US" smtClean="0"/>
              <a:t>7</a:t>
            </a:fld>
            <a:endParaRPr lang="en-US"/>
          </a:p>
        </p:txBody>
      </p:sp>
    </p:spTree>
    <p:extLst>
      <p:ext uri="{BB962C8B-B14F-4D97-AF65-F5344CB8AC3E}">
        <p14:creationId xmlns:p14="http://schemas.microsoft.com/office/powerpoint/2010/main" val="1771126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500A6A-BA2C-2340-B707-4EDA08860DF9}" type="datetimeFigureOut">
              <a:rPr lang="en-US" smtClean="0"/>
              <a:t>9/5/16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33987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500A6A-BA2C-2340-B707-4EDA08860DF9}" type="datetimeFigureOut">
              <a:rPr lang="en-US" smtClean="0"/>
              <a:t>9/5/16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2399829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500A6A-BA2C-2340-B707-4EDA08860DF9}" type="datetimeFigureOut">
              <a:rPr lang="en-US" smtClean="0"/>
              <a:t>9/5/16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3894735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500A6A-BA2C-2340-B707-4EDA08860DF9}" type="datetimeFigureOut">
              <a:rPr lang="en-US" smtClean="0"/>
              <a:t>9/5/16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464489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500A6A-BA2C-2340-B707-4EDA08860DF9}" type="datetimeFigureOut">
              <a:rPr lang="en-US" smtClean="0"/>
              <a:t>9/5/16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238261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500A6A-BA2C-2340-B707-4EDA08860DF9}" type="datetimeFigureOut">
              <a:rPr lang="en-US" smtClean="0"/>
              <a:t>9/5/16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43705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500A6A-BA2C-2340-B707-4EDA08860DF9}" type="datetimeFigureOut">
              <a:rPr lang="en-US" smtClean="0"/>
              <a:t>9/5/16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961997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500A6A-BA2C-2340-B707-4EDA08860DF9}" type="datetimeFigureOut">
              <a:rPr lang="en-US" smtClean="0"/>
              <a:t>9/5/16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3645449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500A6A-BA2C-2340-B707-4EDA08860DF9}" type="datetimeFigureOut">
              <a:rPr lang="en-US" smtClean="0"/>
              <a:t>9/5/16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60202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500A6A-BA2C-2340-B707-4EDA08860DF9}" type="datetimeFigureOut">
              <a:rPr lang="en-US" smtClean="0"/>
              <a:t>9/5/16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419633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500A6A-BA2C-2340-B707-4EDA08860DF9}" type="datetimeFigureOut">
              <a:rPr lang="en-US" smtClean="0"/>
              <a:t>9/5/16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C2BD2-4368-BD4A-92F1-452F9E4F5D1C}" type="slidenum">
              <a:rPr lang="en-US" smtClean="0"/>
              <a:t>‹#›</a:t>
            </a:fld>
            <a:endParaRPr lang="en-US"/>
          </a:p>
        </p:txBody>
      </p:sp>
    </p:spTree>
    <p:extLst>
      <p:ext uri="{BB962C8B-B14F-4D97-AF65-F5344CB8AC3E}">
        <p14:creationId xmlns:p14="http://schemas.microsoft.com/office/powerpoint/2010/main" val="37084471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500A6A-BA2C-2340-B707-4EDA08860DF9}" type="datetimeFigureOut">
              <a:rPr lang="en-US" smtClean="0"/>
              <a:t>9/5/16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C2BD2-4368-BD4A-92F1-452F9E4F5D1C}" type="slidenum">
              <a:rPr lang="en-US" smtClean="0"/>
              <a:t>‹#›</a:t>
            </a:fld>
            <a:endParaRPr lang="en-US"/>
          </a:p>
        </p:txBody>
      </p:sp>
    </p:spTree>
    <p:extLst>
      <p:ext uri="{BB962C8B-B14F-4D97-AF65-F5344CB8AC3E}">
        <p14:creationId xmlns:p14="http://schemas.microsoft.com/office/powerpoint/2010/main" val="2953722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hyperlink" Target="https://upload.wikimedia.org/wikipedia/commons/4/43%20Two_homosexual_man_holding_hands.jp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hyperlink" Target="https://upload.wikimedia.org/wikipedia/commons/4/43%20Two_homosexual_man_holding_hands.jpg" TargetMode="External"/><Relationship Id="rId5" Type="http://schemas.openxmlformats.org/officeDocument/2006/relationships/hyperlink" Target="https://upload.wikimedia.org/wikipedia/commons/0/02/Soldiers_Holding_Hands.jpg"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hyperlink" Target="https://upload.wikimedia.org/wikipedia/commons/3/35/Nick_Faitful_Picking_His_Nose.png" TargetMode="External"/><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hyperlink" Target="https://www.flickr.com/photos/quinn/171571" TargetMode="External"/><Relationship Id="rId4" Type="http://schemas.openxmlformats.org/officeDocument/2006/relationships/image" Target="../media/image4.jp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hyperlink" Target="https://www.pexels.com/search/white%20shoes/" TargetMode="External"/><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hyperlink" Target="https://www.pexels.com/search/white%20shoes/" TargetMode="External"/><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2090"/>
            <a:ext cx="7772400" cy="1470025"/>
          </a:xfrm>
        </p:spPr>
        <p:txBody>
          <a:bodyPr/>
          <a:lstStyle/>
          <a:p>
            <a:r>
              <a:rPr lang="en-US" dirty="0" smtClean="0"/>
              <a:t>DAE </a:t>
            </a:r>
            <a:endParaRPr lang="en-US" dirty="0"/>
          </a:p>
        </p:txBody>
      </p:sp>
      <p:sp>
        <p:nvSpPr>
          <p:cNvPr id="3" name="Subtitle 2"/>
          <p:cNvSpPr>
            <a:spLocks noGrp="1"/>
          </p:cNvSpPr>
          <p:nvPr>
            <p:ph type="subTitle" idx="1"/>
          </p:nvPr>
        </p:nvSpPr>
        <p:spPr>
          <a:xfrm>
            <a:off x="1371600" y="1932253"/>
            <a:ext cx="6400800" cy="3776059"/>
          </a:xfrm>
        </p:spPr>
        <p:txBody>
          <a:bodyPr>
            <a:normAutofit/>
          </a:bodyPr>
          <a:lstStyle/>
          <a:p>
            <a:r>
              <a:rPr lang="en-US" b="1" dirty="0"/>
              <a:t>D</a:t>
            </a:r>
            <a:r>
              <a:rPr lang="en-US" dirty="0"/>
              <a:t> = describe the event</a:t>
            </a:r>
            <a:r>
              <a:rPr lang="en-US" dirty="0" smtClean="0"/>
              <a:t>.</a:t>
            </a:r>
          </a:p>
          <a:p>
            <a:endParaRPr lang="en-US" dirty="0"/>
          </a:p>
          <a:p>
            <a:r>
              <a:rPr lang="en-US" b="1" dirty="0"/>
              <a:t>A</a:t>
            </a:r>
            <a:r>
              <a:rPr lang="en-US" dirty="0"/>
              <a:t> = analyze the event/object/photo several ways</a:t>
            </a:r>
            <a:r>
              <a:rPr lang="en-US" dirty="0" smtClean="0"/>
              <a:t>.</a:t>
            </a:r>
          </a:p>
          <a:p>
            <a:endParaRPr lang="en-US" dirty="0"/>
          </a:p>
          <a:p>
            <a:r>
              <a:rPr lang="en-US" b="1" dirty="0"/>
              <a:t>E</a:t>
            </a:r>
            <a:r>
              <a:rPr lang="en-US" dirty="0"/>
              <a:t> = evaluate your results.</a:t>
            </a:r>
          </a:p>
          <a:p>
            <a:endParaRPr lang="en-US" dirty="0"/>
          </a:p>
        </p:txBody>
      </p:sp>
    </p:spTree>
    <p:extLst>
      <p:ext uri="{BB962C8B-B14F-4D97-AF65-F5344CB8AC3E}">
        <p14:creationId xmlns:p14="http://schemas.microsoft.com/office/powerpoint/2010/main" val="3894123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651" y="274638"/>
            <a:ext cx="4356345" cy="5754680"/>
          </a:xfrm>
        </p:spPr>
        <p:txBody>
          <a:bodyPr>
            <a:normAutofit/>
          </a:bodyPr>
          <a:lstStyle/>
          <a:p>
            <a:pPr lvl="0" algn="l"/>
            <a:r>
              <a:rPr lang="en-US" dirty="0" smtClean="0"/>
              <a:t>D. A. or E.?</a:t>
            </a:r>
            <a:br>
              <a:rPr lang="en-US" dirty="0" smtClean="0"/>
            </a:br>
            <a:r>
              <a:rPr lang="en-US" dirty="0" smtClean="0"/>
              <a:t/>
            </a:r>
            <a:br>
              <a:rPr lang="en-US" dirty="0" smtClean="0"/>
            </a:br>
            <a:r>
              <a:rPr lang="en-US" sz="2800" dirty="0" smtClean="0"/>
              <a:t>Which </a:t>
            </a:r>
            <a:r>
              <a:rPr lang="en-US" sz="2800" dirty="0"/>
              <a:t>one of these answers would be </a:t>
            </a:r>
            <a:r>
              <a:rPr lang="en-US" sz="2800" dirty="0" smtClean="0"/>
              <a:t>D for Description?</a:t>
            </a:r>
            <a:br>
              <a:rPr lang="en-US" sz="2800" dirty="0" smtClean="0"/>
            </a:br>
            <a:r>
              <a:rPr lang="en-US" sz="2800" dirty="0"/>
              <a:t/>
            </a:r>
            <a:br>
              <a:rPr lang="en-US" sz="2800" dirty="0"/>
            </a:br>
            <a:r>
              <a:rPr lang="en-US" sz="2800" dirty="0" smtClean="0"/>
              <a:t>A)</a:t>
            </a:r>
            <a:r>
              <a:rPr lang="en-US" sz="2800" u="none" strike="noStrike" dirty="0" smtClean="0">
                <a:effectLst/>
              </a:rPr>
              <a:t>Two men holding hands</a:t>
            </a:r>
            <a:br>
              <a:rPr lang="en-US" sz="2800" u="none" strike="noStrike" dirty="0" smtClean="0">
                <a:effectLst/>
              </a:rPr>
            </a:br>
            <a:r>
              <a:rPr lang="en-US" sz="2800" dirty="0" smtClean="0"/>
              <a:t>B) </a:t>
            </a:r>
            <a:r>
              <a:rPr lang="en-US" sz="2800" u="none" strike="noStrike" dirty="0" smtClean="0">
                <a:effectLst/>
              </a:rPr>
              <a:t>They are lovers</a:t>
            </a:r>
            <a:br>
              <a:rPr lang="en-US" sz="2800" u="none" strike="noStrike" dirty="0" smtClean="0">
                <a:effectLst/>
              </a:rPr>
            </a:br>
            <a:r>
              <a:rPr lang="en-US" sz="2800" u="none" strike="noStrike" dirty="0" smtClean="0">
                <a:effectLst/>
              </a:rPr>
              <a:t>C) They are good friends</a:t>
            </a:r>
            <a:br>
              <a:rPr lang="en-US" sz="2800" u="none" strike="noStrike" dirty="0" smtClean="0">
                <a:effectLst/>
              </a:rPr>
            </a:br>
            <a:r>
              <a:rPr lang="en-US" sz="2800" dirty="0" smtClean="0"/>
              <a:t/>
            </a:r>
            <a:br>
              <a:rPr lang="en-US" sz="2800" dirty="0" smtClean="0"/>
            </a:br>
            <a:r>
              <a:rPr lang="en-US" sz="2800" dirty="0"/>
              <a:t/>
            </a:r>
            <a:br>
              <a:rPr lang="en-US" sz="2800" dirty="0"/>
            </a:br>
            <a:r>
              <a:rPr lang="en-US" sz="2800" dirty="0" smtClean="0">
                <a:effectLst/>
              </a:rPr>
              <a:t> </a:t>
            </a:r>
            <a:endParaRPr lang="en-US" sz="2800" dirty="0"/>
          </a:p>
        </p:txBody>
      </p:sp>
      <p:pic>
        <p:nvPicPr>
          <p:cNvPr id="4" name="Picture 3" descr="Two_homosexual_man_holding_hand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3545" y="274638"/>
            <a:ext cx="4076700" cy="6083300"/>
          </a:xfrm>
          <a:prstGeom prst="rect">
            <a:avLst/>
          </a:prstGeom>
        </p:spPr>
      </p:pic>
      <p:sp>
        <p:nvSpPr>
          <p:cNvPr id="5" name="TextBox 4"/>
          <p:cNvSpPr txBox="1"/>
          <p:nvPr/>
        </p:nvSpPr>
        <p:spPr>
          <a:xfrm>
            <a:off x="4813545" y="6492437"/>
            <a:ext cx="4076700" cy="246221"/>
          </a:xfrm>
          <a:prstGeom prst="rect">
            <a:avLst/>
          </a:prstGeom>
          <a:noFill/>
        </p:spPr>
        <p:txBody>
          <a:bodyPr wrap="square" rtlCol="0">
            <a:spAutoFit/>
          </a:bodyPr>
          <a:lstStyle/>
          <a:p>
            <a:r>
              <a:rPr lang="en-US" sz="1000" i="1" dirty="0" smtClean="0"/>
              <a:t>Photo from Wikimedia- </a:t>
            </a:r>
            <a:r>
              <a:rPr lang="en-US" sz="1000" i="1" dirty="0" smtClean="0">
                <a:hlinkClick r:id="rId3"/>
              </a:rPr>
              <a:t>follow link here</a:t>
            </a:r>
            <a:endParaRPr lang="en-US" dirty="0"/>
          </a:p>
        </p:txBody>
      </p:sp>
    </p:spTree>
    <p:extLst>
      <p:ext uri="{BB962C8B-B14F-4D97-AF65-F5344CB8AC3E}">
        <p14:creationId xmlns:p14="http://schemas.microsoft.com/office/powerpoint/2010/main" val="593854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113"/>
            <a:ext cx="8229600" cy="730248"/>
          </a:xfrm>
        </p:spPr>
        <p:txBody>
          <a:bodyPr>
            <a:normAutofit fontScale="90000"/>
          </a:bodyPr>
          <a:lstStyle/>
          <a:p>
            <a:r>
              <a:rPr lang="en-US" dirty="0" smtClean="0"/>
              <a:t>Do men hold hands in your culture?</a:t>
            </a:r>
            <a:endParaRPr lang="en-US" dirty="0"/>
          </a:p>
        </p:txBody>
      </p:sp>
      <p:pic>
        <p:nvPicPr>
          <p:cNvPr id="4" name="Content Placeholder 3" descr="Soldiers_Holding_Hands.jpg"/>
          <p:cNvPicPr>
            <a:picLocks noGrp="1" noChangeAspect="1"/>
          </p:cNvPicPr>
          <p:nvPr>
            <p:ph idx="1"/>
          </p:nvPr>
        </p:nvPicPr>
        <p:blipFill>
          <a:blip r:embed="rId3">
            <a:extLst>
              <a:ext uri="{28A0092B-C50C-407E-A947-70E740481C1C}">
                <a14:useLocalDpi xmlns:a14="http://schemas.microsoft.com/office/drawing/2010/main" val="0"/>
              </a:ext>
            </a:extLst>
          </a:blip>
          <a:srcRect t="8638" b="8638"/>
          <a:stretch>
            <a:fillRect/>
          </a:stretch>
        </p:blipFill>
        <p:spPr>
          <a:xfrm>
            <a:off x="457200" y="1004886"/>
            <a:ext cx="8229600" cy="4525963"/>
          </a:xfrm>
        </p:spPr>
      </p:pic>
      <p:sp>
        <p:nvSpPr>
          <p:cNvPr id="5" name="TextBox 4"/>
          <p:cNvSpPr txBox="1"/>
          <p:nvPr/>
        </p:nvSpPr>
        <p:spPr>
          <a:xfrm>
            <a:off x="572154" y="5889750"/>
            <a:ext cx="8114646" cy="646331"/>
          </a:xfrm>
          <a:prstGeom prst="rect">
            <a:avLst/>
          </a:prstGeom>
          <a:noFill/>
        </p:spPr>
        <p:txBody>
          <a:bodyPr wrap="square" rtlCol="0">
            <a:spAutoFit/>
          </a:bodyPr>
          <a:lstStyle/>
          <a:p>
            <a:pPr algn="ctr"/>
            <a:r>
              <a:rPr lang="en-US" dirty="0" smtClean="0"/>
              <a:t>In many cultures it is normal for men or women, of any age, who are friends to hold hands without anybody thinking they have a romantic relationship. </a:t>
            </a:r>
            <a:endParaRPr lang="en-US" dirty="0"/>
          </a:p>
        </p:txBody>
      </p:sp>
      <p:sp>
        <p:nvSpPr>
          <p:cNvPr id="6" name="TextBox 5"/>
          <p:cNvSpPr txBox="1"/>
          <p:nvPr/>
        </p:nvSpPr>
        <p:spPr>
          <a:xfrm>
            <a:off x="2483063" y="5643529"/>
            <a:ext cx="4076700" cy="246221"/>
          </a:xfrm>
          <a:prstGeom prst="rect">
            <a:avLst/>
          </a:prstGeom>
          <a:noFill/>
        </p:spPr>
        <p:txBody>
          <a:bodyPr wrap="square" rtlCol="0">
            <a:spAutoFit/>
          </a:bodyPr>
          <a:lstStyle/>
          <a:p>
            <a:r>
              <a:rPr lang="en-US" sz="1000" i="1" dirty="0" smtClean="0"/>
              <a:t>Photo from Wikimedia- </a:t>
            </a:r>
            <a:r>
              <a:rPr lang="en-US" sz="1000" i="1" dirty="0" smtClean="0">
                <a:hlinkClick r:id="rId4"/>
              </a:rPr>
              <a:t>f</a:t>
            </a:r>
            <a:r>
              <a:rPr lang="en-US" sz="1000" i="1" dirty="0" smtClean="0">
                <a:hlinkClick r:id="rId5"/>
              </a:rPr>
              <a:t>ollow link here</a:t>
            </a:r>
            <a:endParaRPr lang="en-US" dirty="0"/>
          </a:p>
        </p:txBody>
      </p:sp>
    </p:spTree>
    <p:extLst>
      <p:ext uri="{BB962C8B-B14F-4D97-AF65-F5344CB8AC3E}">
        <p14:creationId xmlns:p14="http://schemas.microsoft.com/office/powerpoint/2010/main" val="107876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651" y="274638"/>
            <a:ext cx="4356345" cy="5754680"/>
          </a:xfrm>
        </p:spPr>
        <p:txBody>
          <a:bodyPr>
            <a:normAutofit/>
          </a:bodyPr>
          <a:lstStyle/>
          <a:p>
            <a:pPr lvl="0" algn="l"/>
            <a:r>
              <a:rPr lang="en-US" dirty="0" smtClean="0"/>
              <a:t>D. A. or E.?</a:t>
            </a:r>
            <a:br>
              <a:rPr lang="en-US" dirty="0" smtClean="0"/>
            </a:br>
            <a:r>
              <a:rPr lang="en-US" dirty="0" smtClean="0"/>
              <a:t/>
            </a:r>
            <a:br>
              <a:rPr lang="en-US" dirty="0" smtClean="0"/>
            </a:br>
            <a:r>
              <a:rPr lang="en-US" sz="2800" dirty="0"/>
              <a:t>If someone said, “this is a disgusting habit.</a:t>
            </a:r>
            <a:r>
              <a:rPr lang="en-US" sz="2800" dirty="0" smtClean="0"/>
              <a:t>”?</a:t>
            </a:r>
            <a:br>
              <a:rPr lang="en-US" sz="2800" dirty="0" smtClean="0"/>
            </a:br>
            <a:r>
              <a:rPr lang="en-US" sz="2800" dirty="0"/>
              <a:t/>
            </a:r>
            <a:br>
              <a:rPr lang="en-US" sz="2800" dirty="0"/>
            </a:br>
            <a:r>
              <a:rPr lang="en-US" sz="2800" dirty="0" smtClean="0"/>
              <a:t>A)</a:t>
            </a:r>
            <a:r>
              <a:rPr lang="en-US" sz="2800" u="none" strike="noStrike" dirty="0" smtClean="0">
                <a:effectLst/>
              </a:rPr>
              <a:t>Description</a:t>
            </a:r>
            <a:br>
              <a:rPr lang="en-US" sz="2800" u="none" strike="noStrike" dirty="0" smtClean="0">
                <a:effectLst/>
              </a:rPr>
            </a:br>
            <a:r>
              <a:rPr lang="en-US" sz="2800" dirty="0" smtClean="0"/>
              <a:t>B) Analysis</a:t>
            </a:r>
            <a:br>
              <a:rPr lang="en-US" sz="2800" dirty="0" smtClean="0"/>
            </a:br>
            <a:r>
              <a:rPr lang="en-US" sz="2800" u="none" strike="noStrike" dirty="0" smtClean="0">
                <a:effectLst/>
              </a:rPr>
              <a:t>C) Evaluation</a:t>
            </a:r>
            <a:r>
              <a:rPr lang="en-US" sz="2800" dirty="0" smtClean="0"/>
              <a:t/>
            </a:r>
            <a:br>
              <a:rPr lang="en-US" sz="2800" dirty="0" smtClean="0"/>
            </a:br>
            <a:r>
              <a:rPr lang="en-US" sz="2800" dirty="0"/>
              <a:t/>
            </a:r>
            <a:br>
              <a:rPr lang="en-US" sz="2800" dirty="0"/>
            </a:br>
            <a:r>
              <a:rPr lang="en-US" sz="2800" dirty="0" smtClean="0">
                <a:effectLst/>
              </a:rPr>
              <a:t> </a:t>
            </a:r>
            <a:endParaRPr lang="en-US" sz="2800" dirty="0"/>
          </a:p>
        </p:txBody>
      </p:sp>
      <p:sp>
        <p:nvSpPr>
          <p:cNvPr id="5" name="TextBox 4"/>
          <p:cNvSpPr txBox="1"/>
          <p:nvPr/>
        </p:nvSpPr>
        <p:spPr>
          <a:xfrm>
            <a:off x="5405801" y="5659986"/>
            <a:ext cx="2827637" cy="246221"/>
          </a:xfrm>
          <a:prstGeom prst="rect">
            <a:avLst/>
          </a:prstGeom>
          <a:noFill/>
        </p:spPr>
        <p:txBody>
          <a:bodyPr wrap="square" rtlCol="0">
            <a:spAutoFit/>
          </a:bodyPr>
          <a:lstStyle/>
          <a:p>
            <a:r>
              <a:rPr lang="en-US" sz="1000" i="1" dirty="0" smtClean="0"/>
              <a:t>Photo from Wikimedia- </a:t>
            </a:r>
            <a:r>
              <a:rPr lang="en-US" sz="1000" i="1" dirty="0" smtClean="0">
                <a:hlinkClick r:id="rId3"/>
              </a:rPr>
              <a:t>follow link here</a:t>
            </a:r>
            <a:endParaRPr lang="en-US" dirty="0"/>
          </a:p>
        </p:txBody>
      </p:sp>
      <p:pic>
        <p:nvPicPr>
          <p:cNvPr id="6" name="Picture 5" descr="Nick_Faitful_Picking_His_Nos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82521" y="933151"/>
            <a:ext cx="3050917" cy="4632185"/>
          </a:xfrm>
          <a:prstGeom prst="rect">
            <a:avLst/>
          </a:prstGeom>
        </p:spPr>
      </p:pic>
    </p:spTree>
    <p:extLst>
      <p:ext uri="{BB962C8B-B14F-4D97-AF65-F5344CB8AC3E}">
        <p14:creationId xmlns:p14="http://schemas.microsoft.com/office/powerpoint/2010/main" val="2285981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113"/>
            <a:ext cx="8229600" cy="730248"/>
          </a:xfrm>
        </p:spPr>
        <p:txBody>
          <a:bodyPr>
            <a:normAutofit fontScale="90000"/>
          </a:bodyPr>
          <a:lstStyle/>
          <a:p>
            <a:r>
              <a:rPr lang="en-US" dirty="0" smtClean="0"/>
              <a:t>Do you pick your nose?</a:t>
            </a:r>
            <a:endParaRPr lang="en-US" dirty="0"/>
          </a:p>
        </p:txBody>
      </p:sp>
      <p:sp>
        <p:nvSpPr>
          <p:cNvPr id="5" name="TextBox 4"/>
          <p:cNvSpPr txBox="1"/>
          <p:nvPr/>
        </p:nvSpPr>
        <p:spPr>
          <a:xfrm>
            <a:off x="457200" y="6077644"/>
            <a:ext cx="8229600" cy="369332"/>
          </a:xfrm>
          <a:prstGeom prst="rect">
            <a:avLst/>
          </a:prstGeom>
          <a:noFill/>
        </p:spPr>
        <p:txBody>
          <a:bodyPr wrap="square" rtlCol="0">
            <a:spAutoFit/>
          </a:bodyPr>
          <a:lstStyle/>
          <a:p>
            <a:pPr algn="ctr"/>
            <a:r>
              <a:rPr lang="en-US" dirty="0" smtClean="0"/>
              <a:t>In many cultures it is not rude to pick your nose in public</a:t>
            </a:r>
            <a:endParaRPr lang="en-US" dirty="0"/>
          </a:p>
        </p:txBody>
      </p:sp>
      <p:sp>
        <p:nvSpPr>
          <p:cNvPr id="6" name="TextBox 5"/>
          <p:cNvSpPr txBox="1"/>
          <p:nvPr/>
        </p:nvSpPr>
        <p:spPr>
          <a:xfrm>
            <a:off x="2483063" y="5643529"/>
            <a:ext cx="4076700" cy="246221"/>
          </a:xfrm>
          <a:prstGeom prst="rect">
            <a:avLst/>
          </a:prstGeom>
          <a:noFill/>
        </p:spPr>
        <p:txBody>
          <a:bodyPr wrap="square" rtlCol="0">
            <a:spAutoFit/>
          </a:bodyPr>
          <a:lstStyle/>
          <a:p>
            <a:r>
              <a:rPr lang="en-US" sz="1000" i="1" dirty="0" smtClean="0"/>
              <a:t>Photo from Quinn Norton- Flickr- </a:t>
            </a:r>
            <a:r>
              <a:rPr lang="en-US" sz="1000" i="1" dirty="0" smtClean="0">
                <a:hlinkClick r:id="rId3"/>
              </a:rPr>
              <a:t>Follow Link here</a:t>
            </a:r>
            <a:endParaRPr lang="en-US" dirty="0"/>
          </a:p>
        </p:txBody>
      </p:sp>
      <p:pic>
        <p:nvPicPr>
          <p:cNvPr id="7" name="Content Placeholder 6" descr="171571_f527d5ef02_b.jpg"/>
          <p:cNvPicPr>
            <a:picLocks noGrp="1" noChangeAspect="1"/>
          </p:cNvPicPr>
          <p:nvPr>
            <p:ph idx="1"/>
          </p:nvPr>
        </p:nvPicPr>
        <p:blipFill>
          <a:blip r:embed="rId4">
            <a:extLst>
              <a:ext uri="{28A0092B-C50C-407E-A947-70E740481C1C}">
                <a14:useLocalDpi xmlns:a14="http://schemas.microsoft.com/office/drawing/2010/main" val="0"/>
              </a:ext>
            </a:extLst>
          </a:blip>
          <a:srcRect t="13336" b="13336"/>
          <a:stretch>
            <a:fillRect/>
          </a:stretch>
        </p:blipFill>
        <p:spPr>
          <a:xfrm>
            <a:off x="457200" y="949058"/>
            <a:ext cx="8229600" cy="4525963"/>
          </a:xfrm>
        </p:spPr>
      </p:pic>
    </p:spTree>
    <p:extLst>
      <p:ext uri="{BB962C8B-B14F-4D97-AF65-F5344CB8AC3E}">
        <p14:creationId xmlns:p14="http://schemas.microsoft.com/office/powerpoint/2010/main" val="3698222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651" y="97697"/>
            <a:ext cx="8644935" cy="3391492"/>
          </a:xfrm>
        </p:spPr>
        <p:txBody>
          <a:bodyPr>
            <a:normAutofit fontScale="90000"/>
          </a:bodyPr>
          <a:lstStyle/>
          <a:p>
            <a:pPr lvl="0" algn="l"/>
            <a:r>
              <a:rPr lang="en-US" dirty="0" smtClean="0"/>
              <a:t/>
            </a:r>
            <a:br>
              <a:rPr lang="en-US" dirty="0" smtClean="0"/>
            </a:br>
            <a:r>
              <a:rPr lang="en-US" dirty="0" smtClean="0"/>
              <a:t>D. A. or E.?</a:t>
            </a:r>
            <a:br>
              <a:rPr lang="en-US" dirty="0" smtClean="0"/>
            </a:br>
            <a:r>
              <a:rPr lang="en-US" dirty="0" smtClean="0"/>
              <a:t/>
            </a:r>
            <a:br>
              <a:rPr lang="en-US" dirty="0" smtClean="0"/>
            </a:br>
            <a:r>
              <a:rPr lang="en-US" sz="3100" dirty="0" smtClean="0"/>
              <a:t>Label which of these statements is Description, Analysis or Evaluation.</a:t>
            </a:r>
            <a:br>
              <a:rPr lang="en-US" sz="3100" dirty="0" smtClean="0"/>
            </a:br>
            <a:r>
              <a:rPr lang="en-US" sz="2400" dirty="0" smtClean="0"/>
              <a:t/>
            </a:r>
            <a:br>
              <a:rPr lang="en-US" sz="2400" dirty="0" smtClean="0"/>
            </a:br>
            <a:r>
              <a:rPr lang="en-US" sz="2200" dirty="0" smtClean="0"/>
              <a:t>A) Lazy guy should be working</a:t>
            </a:r>
            <a:r>
              <a:rPr lang="en-US" sz="2200" dirty="0"/>
              <a:t> </a:t>
            </a:r>
            <a:r>
              <a:rPr lang="en-US" sz="2200" dirty="0" smtClean="0"/>
              <a:t>but is goofing around</a:t>
            </a:r>
            <a:br>
              <a:rPr lang="en-US" sz="2200" dirty="0" smtClean="0"/>
            </a:br>
            <a:r>
              <a:rPr lang="en-US" sz="2200" dirty="0" smtClean="0"/>
              <a:t>B) He’s an app designer</a:t>
            </a:r>
            <a:br>
              <a:rPr lang="en-US" sz="2200" dirty="0" smtClean="0"/>
            </a:br>
            <a:r>
              <a:rPr lang="en-US" sz="2200" u="none" strike="noStrike" dirty="0" smtClean="0">
                <a:effectLst/>
              </a:rPr>
              <a:t>C) This man has his feet </a:t>
            </a:r>
            <a:r>
              <a:rPr lang="en-US" sz="2200" dirty="0" smtClean="0"/>
              <a:t>on his desk</a:t>
            </a:r>
            <a:r>
              <a:rPr lang="en-US" sz="2200" dirty="0"/>
              <a:t/>
            </a:r>
            <a:br>
              <a:rPr lang="en-US" sz="2200" dirty="0"/>
            </a:br>
            <a:r>
              <a:rPr lang="en-US" sz="2800" dirty="0" smtClean="0">
                <a:effectLst/>
              </a:rPr>
              <a:t> </a:t>
            </a:r>
            <a:endParaRPr lang="en-US" sz="2800" dirty="0"/>
          </a:p>
        </p:txBody>
      </p:sp>
      <p:sp>
        <p:nvSpPr>
          <p:cNvPr id="5" name="TextBox 4"/>
          <p:cNvSpPr txBox="1"/>
          <p:nvPr/>
        </p:nvSpPr>
        <p:spPr>
          <a:xfrm>
            <a:off x="5615126" y="6540400"/>
            <a:ext cx="2827637" cy="246221"/>
          </a:xfrm>
          <a:prstGeom prst="rect">
            <a:avLst/>
          </a:prstGeom>
          <a:noFill/>
        </p:spPr>
        <p:txBody>
          <a:bodyPr wrap="square" rtlCol="0">
            <a:spAutoFit/>
          </a:bodyPr>
          <a:lstStyle/>
          <a:p>
            <a:r>
              <a:rPr lang="en-US" sz="1000" i="1" dirty="0" smtClean="0"/>
              <a:t>Photo from </a:t>
            </a:r>
            <a:r>
              <a:rPr lang="en-US" sz="1000" i="1" dirty="0" err="1" smtClean="0"/>
              <a:t>Pexels</a:t>
            </a:r>
            <a:r>
              <a:rPr lang="en-US" sz="1000" i="1" dirty="0" smtClean="0"/>
              <a:t>- </a:t>
            </a:r>
            <a:r>
              <a:rPr lang="en-US" sz="1000" i="1" dirty="0" smtClean="0">
                <a:hlinkClick r:id="rId3"/>
              </a:rPr>
              <a:t>follow link here</a:t>
            </a:r>
            <a:endParaRPr lang="en-US" dirty="0"/>
          </a:p>
        </p:txBody>
      </p:sp>
      <p:pic>
        <p:nvPicPr>
          <p:cNvPr id="3" name="Picture 2" descr="download.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2089" y="3445706"/>
            <a:ext cx="4650497" cy="3094694"/>
          </a:xfrm>
          <a:prstGeom prst="rect">
            <a:avLst/>
          </a:prstGeom>
        </p:spPr>
      </p:pic>
    </p:spTree>
    <p:extLst>
      <p:ext uri="{BB962C8B-B14F-4D97-AF65-F5344CB8AC3E}">
        <p14:creationId xmlns:p14="http://schemas.microsoft.com/office/powerpoint/2010/main" val="3175152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651" y="97697"/>
            <a:ext cx="8644935" cy="3391492"/>
          </a:xfrm>
        </p:spPr>
        <p:txBody>
          <a:bodyPr>
            <a:normAutofit/>
          </a:bodyPr>
          <a:lstStyle/>
          <a:p>
            <a:pPr lvl="0" algn="l"/>
            <a:r>
              <a:rPr lang="en-US" dirty="0" smtClean="0"/>
              <a:t>D. A. or E.- Answers</a:t>
            </a:r>
            <a:br>
              <a:rPr lang="en-US" dirty="0" smtClean="0"/>
            </a:br>
            <a:r>
              <a:rPr lang="en-US" sz="2400" dirty="0" smtClean="0"/>
              <a:t/>
            </a:r>
            <a:br>
              <a:rPr lang="en-US" sz="2400" dirty="0" smtClean="0"/>
            </a:br>
            <a:r>
              <a:rPr lang="en-US" sz="2200" dirty="0" smtClean="0"/>
              <a:t>A) Lazy guy should be working</a:t>
            </a:r>
            <a:r>
              <a:rPr lang="en-US" sz="2200" dirty="0"/>
              <a:t> </a:t>
            </a:r>
            <a:r>
              <a:rPr lang="en-US" sz="2200" dirty="0" smtClean="0"/>
              <a:t>but is goofing around- </a:t>
            </a:r>
            <a:r>
              <a:rPr lang="en-US" sz="2200" dirty="0" smtClean="0">
                <a:solidFill>
                  <a:srgbClr val="008000"/>
                </a:solidFill>
              </a:rPr>
              <a:t>Evaluation</a:t>
            </a:r>
            <a:r>
              <a:rPr lang="en-US" sz="2200" dirty="0" smtClean="0">
                <a:solidFill>
                  <a:srgbClr val="3366FF"/>
                </a:solidFill>
              </a:rPr>
              <a:t/>
            </a:r>
            <a:br>
              <a:rPr lang="en-US" sz="2200" dirty="0" smtClean="0">
                <a:solidFill>
                  <a:srgbClr val="3366FF"/>
                </a:solidFill>
              </a:rPr>
            </a:br>
            <a:r>
              <a:rPr lang="en-US" sz="2200" dirty="0" smtClean="0"/>
              <a:t>B) He’s an app designer- </a:t>
            </a:r>
            <a:r>
              <a:rPr lang="en-US" sz="2200" dirty="0" smtClean="0">
                <a:solidFill>
                  <a:srgbClr val="008000"/>
                </a:solidFill>
              </a:rPr>
              <a:t>Analysis</a:t>
            </a:r>
            <a:r>
              <a:rPr lang="en-US" sz="2200" dirty="0" smtClean="0"/>
              <a:t/>
            </a:r>
            <a:br>
              <a:rPr lang="en-US" sz="2200" dirty="0" smtClean="0"/>
            </a:br>
            <a:r>
              <a:rPr lang="en-US" sz="2200" u="none" strike="noStrike" dirty="0" smtClean="0">
                <a:effectLst/>
              </a:rPr>
              <a:t>C) This man has his feet </a:t>
            </a:r>
            <a:r>
              <a:rPr lang="en-US" sz="2200" dirty="0" smtClean="0"/>
              <a:t>on his desk- </a:t>
            </a:r>
            <a:r>
              <a:rPr lang="en-US" sz="2200" dirty="0" smtClean="0">
                <a:solidFill>
                  <a:srgbClr val="008000"/>
                </a:solidFill>
              </a:rPr>
              <a:t>Description</a:t>
            </a:r>
            <a:endParaRPr lang="en-US" sz="2800" dirty="0">
              <a:solidFill>
                <a:srgbClr val="008000"/>
              </a:solidFill>
            </a:endParaRPr>
          </a:p>
        </p:txBody>
      </p:sp>
      <p:sp>
        <p:nvSpPr>
          <p:cNvPr id="5" name="TextBox 4"/>
          <p:cNvSpPr txBox="1"/>
          <p:nvPr/>
        </p:nvSpPr>
        <p:spPr>
          <a:xfrm>
            <a:off x="5615126" y="6540400"/>
            <a:ext cx="2827637" cy="246221"/>
          </a:xfrm>
          <a:prstGeom prst="rect">
            <a:avLst/>
          </a:prstGeom>
          <a:noFill/>
        </p:spPr>
        <p:txBody>
          <a:bodyPr wrap="square" rtlCol="0">
            <a:spAutoFit/>
          </a:bodyPr>
          <a:lstStyle/>
          <a:p>
            <a:r>
              <a:rPr lang="en-US" sz="1000" i="1" dirty="0" smtClean="0"/>
              <a:t>Photo from </a:t>
            </a:r>
            <a:r>
              <a:rPr lang="en-US" sz="1000" i="1" dirty="0" err="1" smtClean="0"/>
              <a:t>Pexels</a:t>
            </a:r>
            <a:r>
              <a:rPr lang="en-US" sz="1000" i="1" dirty="0" smtClean="0"/>
              <a:t>- </a:t>
            </a:r>
            <a:r>
              <a:rPr lang="en-US" sz="1000" i="1" dirty="0" smtClean="0">
                <a:hlinkClick r:id="rId3"/>
              </a:rPr>
              <a:t>follow link here</a:t>
            </a:r>
            <a:endParaRPr lang="en-US" dirty="0"/>
          </a:p>
        </p:txBody>
      </p:sp>
      <p:pic>
        <p:nvPicPr>
          <p:cNvPr id="3" name="Picture 2" descr="download.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12089" y="3445706"/>
            <a:ext cx="4650497" cy="3094694"/>
          </a:xfrm>
          <a:prstGeom prst="rect">
            <a:avLst/>
          </a:prstGeom>
        </p:spPr>
      </p:pic>
    </p:spTree>
    <p:extLst>
      <p:ext uri="{BB962C8B-B14F-4D97-AF65-F5344CB8AC3E}">
        <p14:creationId xmlns:p14="http://schemas.microsoft.com/office/powerpoint/2010/main" val="1671025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 photos and examples and share them</a:t>
            </a:r>
            <a:endParaRPr lang="en-US" dirty="0"/>
          </a:p>
        </p:txBody>
      </p:sp>
      <p:sp>
        <p:nvSpPr>
          <p:cNvPr id="3" name="Content Placeholder 2"/>
          <p:cNvSpPr>
            <a:spLocks noGrp="1"/>
          </p:cNvSpPr>
          <p:nvPr>
            <p:ph idx="1"/>
          </p:nvPr>
        </p:nvSpPr>
        <p:spPr/>
        <p:txBody>
          <a:bodyPr/>
          <a:lstStyle/>
          <a:p>
            <a:pPr marL="0" indent="0">
              <a:buNone/>
            </a:pPr>
            <a:r>
              <a:rPr lang="en-US" dirty="0" smtClean="0"/>
              <a:t>Place a link to </a:t>
            </a:r>
            <a:r>
              <a:rPr lang="en-US" dirty="0" err="1" smtClean="0"/>
              <a:t>facebook</a:t>
            </a:r>
            <a:r>
              <a:rPr lang="en-US" dirty="0" smtClean="0"/>
              <a:t> group or a twitter </a:t>
            </a:r>
            <a:r>
              <a:rPr lang="en-US" dirty="0" err="1" smtClean="0"/>
              <a:t>hashtag</a:t>
            </a:r>
            <a:endParaRPr lang="en-US" dirty="0"/>
          </a:p>
        </p:txBody>
      </p:sp>
    </p:spTree>
    <p:extLst>
      <p:ext uri="{BB962C8B-B14F-4D97-AF65-F5344CB8AC3E}">
        <p14:creationId xmlns:p14="http://schemas.microsoft.com/office/powerpoint/2010/main" val="1071622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134</TotalTime>
  <Words>386</Words>
  <Application>Microsoft Macintosh PowerPoint</Application>
  <PresentationFormat>On-screen Show (4:3)</PresentationFormat>
  <Paragraphs>33</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DAE </vt:lpstr>
      <vt:lpstr>D. A. or E.?  Which one of these answers would be D for Description?  A)Two men holding hands B) They are lovers C) They are good friends    </vt:lpstr>
      <vt:lpstr>Do men hold hands in your culture?</vt:lpstr>
      <vt:lpstr>D. A. or E.?  If someone said, “this is a disgusting habit.”?  A)Description B) Analysis C) Evaluation   </vt:lpstr>
      <vt:lpstr>Do you pick your nose?</vt:lpstr>
      <vt:lpstr> D. A. or E.?  Label which of these statements is Description, Analysis or Evaluation.  A) Lazy guy should be working but is goofing around B) He’s an app designer C) This man has his feet on his desk  </vt:lpstr>
      <vt:lpstr>D. A. or E.- Answers  A) Lazy guy should be working but is goofing around- Evaluation B) He’s an app designer- Analysis C) This man has his feet on his desk- Description</vt:lpstr>
      <vt:lpstr>Find photos and examples and share them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DAE </dc:title>
  <dc:creator>Willow Neilson</dc:creator>
  <cp:lastModifiedBy>Willow Neilson</cp:lastModifiedBy>
  <cp:revision>11</cp:revision>
  <dcterms:created xsi:type="dcterms:W3CDTF">2016-09-05T17:06:53Z</dcterms:created>
  <dcterms:modified xsi:type="dcterms:W3CDTF">2016-09-05T19:23:51Z</dcterms:modified>
</cp:coreProperties>
</file>